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B69-8E23-9DEF-78B1-9281A909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E2C5B-1F93-EF0C-3FDA-79759D12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52BD-4A53-437B-B8AB-B429C3EF7EDB}" type="datetimeFigureOut">
              <a:rPr lang="de-AT" smtClean="0"/>
              <a:t>30.06.2024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826AA-0172-58A3-A0D2-A91E62BD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35E95-51A9-A0A5-AE7E-815C9FB8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9D08-0276-492C-95C2-60BEF143464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39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2FEB6-2161-0CC4-9D90-31E2312B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57FEB-BCF2-B2E2-AD3B-4E63B658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BF66A-68B2-86A1-FD4B-FE66478CE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4E52BD-4A53-437B-B8AB-B429C3EF7EDB}" type="datetimeFigureOut">
              <a:rPr lang="de-AT" smtClean="0"/>
              <a:t>30.06.2024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9BE91-AC96-37BD-3B6C-1B964DD08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3F9CD-2D01-BA9E-9E32-433F46DBA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D9D08-0276-492C-95C2-60BEF143464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6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CAE74D-311C-C512-75EB-65C52971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03BEB-0D14-72B7-ECDA-B5662B2A3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87ED9-C637-6F12-2AEE-051B303D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Werden sie Teil des SPT!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55473-FE36-6BFA-143C-65237EBED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61CBB6-D68C-8D60-7CB4-860A95E8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5295D-4B03-CECB-E5D0-FAA813B71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90C817-4096-8799-42A0-9E4D025B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 ist das SPT?</a:t>
            </a:r>
            <a:endParaRPr lang="de-A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3014E-652B-823E-C9B3-1C436526D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D59300-8DAF-FAC5-4634-BD4DECFF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0786F-6DE5-D938-6743-5A2BD20D2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6B825-C6AD-88C8-3C4D-8201269D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Lernen Sie von den Besten…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EB5E3-63D1-EBB3-0D9F-2808D9204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2A705C-6BC6-41CE-B465-F66FB06B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Erweitern Sie Ihr Wissen über…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E2EA5-BC53-1213-7765-DC954610F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E81883-AEC9-6C76-16E8-2AA0A9BA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Erhalten Sie exklusive Einblicke…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0072A-1E6E-55EE-BC57-2545AB066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F31BE5-36EA-755D-7FF8-C9144E00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Ein Vorgeschmack auf das Programm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825C6-70C9-56EB-BCEF-BB84E86CD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5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076A0-0BAC-5CC2-471C-ECACE714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D3E7E-9B6F-3F3E-3199-9C80E4184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4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07CFD-220F-6054-5AEF-63F895C8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Erleben Sie Wien von seiner schönsten Seite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86C1-BFF9-2123-6471-EC9D1974E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Was ist das SPT?</vt:lpstr>
      <vt:lpstr>PowerPoint Presentation</vt:lpstr>
      <vt:lpstr>Lernen Sie von den Besten…</vt:lpstr>
      <vt:lpstr>Erweitern Sie Ihr Wissen über…</vt:lpstr>
      <vt:lpstr>Erhalten Sie exklusive Einblicke…</vt:lpstr>
      <vt:lpstr>Ein Vorgeschmack auf das Programm</vt:lpstr>
      <vt:lpstr>PowerPoint Presentation</vt:lpstr>
      <vt:lpstr>Erleben Sie Wien von seiner schönsten Seite</vt:lpstr>
      <vt:lpstr>Werden sie Teil des SPT!</vt:lpstr>
      <vt:lpstr>PowerPoint Presentation</vt:lpstr>
    </vt:vector>
  </TitlesOfParts>
  <Company>BOC-Group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Aigner</dc:creator>
  <cp:lastModifiedBy>Jasmin Aigner</cp:lastModifiedBy>
  <cp:revision>1</cp:revision>
  <dcterms:created xsi:type="dcterms:W3CDTF">2024-06-30T10:09:23Z</dcterms:created>
  <dcterms:modified xsi:type="dcterms:W3CDTF">2024-06-30T10:09:23Z</dcterms:modified>
</cp:coreProperties>
</file>